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dirty="0">
                <a:solidFill>
                  <a:srgbClr val="000000"/>
                </a:solidFill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457200" y="18288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400" dirty="0">
                <a:solidFill>
                  <a:srgbClr val="000000"/>
                </a:solidFill>
              </a:defRPr>
            </a:lvl1pPr>
          </a:lstStyle>
          <a:p>
            <a:pPr indent="0" marL="0">
              <a:buNone/>
            </a:pP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000000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What Makes Someone Successful?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8288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What Does Success Mean?</a:t>
            </a: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Success means reaching our goals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Success looks different for everyone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It's not just about being famous or rich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Success can be big or small achievements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Examples: learning to ride a bike, getting better at reading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The Building Blocks of Success</a:t>
            </a: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Working hard at what you do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Never giving up when things get tough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Following your own dreams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Doing what you enjoy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Being dedicated to your goals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Learning from mistakes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Finding Balance</a:t>
            </a: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Taking care of our body and mind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Making time for family and friends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Getting enough rest and exercise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Staying positive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Being kind to ourselves and others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Having fun while working toward goals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Growing Like a Plant</a:t>
            </a: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Success is like growing a plant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Need patience - things take time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Need the right care (like hard work)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Need good habits (like watering a plant)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Keep learning and improving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Celebrate small wins along the way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Remember: Everyone's path to success is different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Remember These Success Tips</a:t>
            </a: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Do what you love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Work hard but take breaks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Stay positive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Keep learning new things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Be patient with yourself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Ask for help when needed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Celebrate your progress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Someone Successful?</dc:title>
  <dc:subject>PptxGenJS Presentation</dc:subject>
  <dc:creator>PptxGenJS</dc:creator>
  <cp:lastModifiedBy>PptxGenJS</cp:lastModifiedBy>
  <cp:revision>1</cp:revision>
  <dcterms:created xsi:type="dcterms:W3CDTF">2025-02-01T11:55:34Z</dcterms:created>
  <dcterms:modified xsi:type="dcterms:W3CDTF">2025-02-01T11:55:34Z</dcterms:modified>
</cp:coreProperties>
</file>